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Default Extension="png" ContentType="image/png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>
        <p:scale>
          <a:sx n="50" d="100"/>
          <a:sy n="50" d="100"/>
        </p:scale>
        <p:origin x="-2568" y="-8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253E2B-FE1B-8E44-8151-228A7C9CF382}" type="datetimeFigureOut">
              <a:rPr lang="en-US" smtClean="0"/>
              <a:t>7/3/10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37C95D-6ACD-AD40-88B0-20F38F38E3E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gradFill flip="none" rotWithShape="1">
          <a:gsLst>
            <a:gs pos="0">
              <a:schemeClr val="accent6">
                <a:lumMod val="60000"/>
                <a:lumOff val="40000"/>
              </a:schemeClr>
            </a:gs>
            <a:gs pos="100000">
              <a:srgbClr val="FFFFFF"/>
            </a:gs>
            <a:gs pos="50000">
              <a:schemeClr val="accent6">
                <a:lumMod val="60000"/>
                <a:lumOff val="40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val 4"/>
          <p:cNvSpPr/>
          <p:nvPr/>
        </p:nvSpPr>
        <p:spPr>
          <a:xfrm rot="1073474">
            <a:off x="-3278094" y="2572748"/>
            <a:ext cx="12797739" cy="5338610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r>
              <a:rPr lang="en-US" dirty="0"/>
              <a:t/>
            </a:r>
          </a:p>
        </p:txBody>
      </p:sp>
      <p:sp>
        <p:nvSpPr>
          <p:cNvPr id="150" name="Oval 149"/>
          <p:cNvSpPr/>
          <p:nvPr/>
        </p:nvSpPr>
        <p:spPr>
          <a:xfrm rot="1073474">
            <a:off x="-1115537" y="2941673"/>
            <a:ext cx="9991928" cy="5682758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r>
              <a:rPr lang="en-US" dirty="0"/>
              <a:t/>
            </a:r>
          </a:p>
        </p:txBody>
      </p:sp>
      <p:sp>
        <p:nvSpPr>
          <p:cNvPr id="4" name="Oval 3"/>
          <p:cNvSpPr/>
          <p:nvPr/>
        </p:nvSpPr>
        <p:spPr>
          <a:xfrm rot="1073474">
            <a:off x="-1352522" y="3202013"/>
            <a:ext cx="9867842" cy="568275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/>
          </a:p>
          <a:p>
            <a:pPr algn="ctr"/>
            <a:r>
              <a:rPr lang="en-US" dirty="0"/>
              <a:t/>
            </a:r>
          </a:p>
        </p:txBody>
      </p:sp>
      <p:sp>
        <p:nvSpPr>
          <p:cNvPr id="148" name="Rectangle 147"/>
          <p:cNvSpPr/>
          <p:nvPr/>
        </p:nvSpPr>
        <p:spPr>
          <a:xfrm>
            <a:off x="-482600" y="6370263"/>
            <a:ext cx="9144000" cy="129266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/>
            <a:r>
              <a:rPr lang="en-GB" sz="2400" b="1" dirty="0" smtClean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</a:rPr>
              <a:t>Cycling Performance Software for Linux, Mac and Windows</a:t>
            </a:r>
          </a:p>
          <a:p>
            <a:pPr algn="ctr"/>
            <a:endParaRPr lang="en-GB" sz="5400" b="1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</a:endParaRPr>
          </a:p>
        </p:txBody>
      </p:sp>
      <p:pic>
        <p:nvPicPr>
          <p:cNvPr id="149" name="Picture 148" descr="gc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5400" y="3322263"/>
            <a:ext cx="2998788" cy="2998788"/>
          </a:xfrm>
          <a:prstGeom prst="rect">
            <a:avLst/>
          </a:prstGeom>
        </p:spPr>
      </p:pic>
      <p:sp>
        <p:nvSpPr>
          <p:cNvPr id="22" name="Rectangle 21"/>
          <p:cNvSpPr/>
          <p:nvPr/>
        </p:nvSpPr>
        <p:spPr>
          <a:xfrm>
            <a:off x="-2229443" y="232406"/>
            <a:ext cx="13430842" cy="249299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GB" sz="9600" b="1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Golden Cheetah</a:t>
            </a:r>
          </a:p>
          <a:p>
            <a:pPr algn="ctr"/>
            <a:endParaRPr lang="en-GB" sz="5400" b="1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  <p:sp>
        <p:nvSpPr>
          <p:cNvPr id="151" name="Rectangle 150"/>
          <p:cNvSpPr/>
          <p:nvPr/>
        </p:nvSpPr>
        <p:spPr>
          <a:xfrm>
            <a:off x="7180330" y="1802066"/>
            <a:ext cx="1481070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GB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V1.4</a:t>
            </a:r>
            <a:endParaRPr lang="en-GB" sz="54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15</Words>
  <Application>Microsoft Macintosh PowerPoint</Application>
  <PresentationFormat>On-screen Show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Mark Liversedge</dc:creator>
  <cp:lastModifiedBy>Mark Liversedge</cp:lastModifiedBy>
  <cp:revision>1</cp:revision>
  <dcterms:created xsi:type="dcterms:W3CDTF">2010-07-03T18:11:54Z</dcterms:created>
  <dcterms:modified xsi:type="dcterms:W3CDTF">2010-07-03T18:58:43Z</dcterms:modified>
</cp:coreProperties>
</file>

<file path=docProps/thumbnail.jpeg>
</file>